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68" r:id="rId27"/>
    <p:sldId id="269" r:id="rId28"/>
    <p:sldId id="270" r:id="rId29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305" y="635"/>
            <a:ext cx="12257405" cy="686244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"/>
            <a:ext cx="12193905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3495"/>
            <a:ext cx="12141200" cy="67818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" y="17780"/>
            <a:ext cx="12006580" cy="6764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40"/>
            <a:ext cx="12196445" cy="68548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-6985"/>
            <a:ext cx="12178665" cy="6864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715"/>
            <a:ext cx="12181205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2860"/>
            <a:ext cx="12234545" cy="683514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5400"/>
            <a:ext cx="12235815" cy="68326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29845"/>
            <a:ext cx="12244070" cy="68287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9525"/>
            <a:ext cx="12175490" cy="68675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63040" y="3685223"/>
            <a:ext cx="9144000" cy="1655762"/>
          </a:xfrm>
        </p:spPr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" y="21590"/>
            <a:ext cx="12240260" cy="683704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4770"/>
            <a:ext cx="12311380" cy="679386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53975"/>
            <a:ext cx="12098655" cy="691261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5725" y="-33655"/>
            <a:ext cx="12301220" cy="68910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7620"/>
            <a:ext cx="12181205" cy="68662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2545"/>
            <a:ext cx="12267565" cy="68154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3335"/>
            <a:ext cx="12055475" cy="68078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810" y="88265"/>
            <a:ext cx="11995150" cy="67183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125" y="84455"/>
            <a:ext cx="11936095" cy="66706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" y="58420"/>
            <a:ext cx="12109450" cy="674497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-8255"/>
            <a:ext cx="12178030" cy="68656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75" y="37465"/>
            <a:ext cx="12084685" cy="67684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" y="45085"/>
            <a:ext cx="12160250" cy="681291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NmE4YWE2NWM2NjkyMzUxOGRkNDNkNjJlMmYxYjJlZDk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Arial Unicode MS</vt:lpstr>
      <vt:lpstr>Calibri</vt:lpstr>
      <vt:lpstr>微软雅黑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ASUS</dc:creator>
  <cp:lastModifiedBy>Joker</cp:lastModifiedBy>
  <cp:revision>10</cp:revision>
  <dcterms:created xsi:type="dcterms:W3CDTF">2023-08-09T12:44:00Z</dcterms:created>
  <dcterms:modified xsi:type="dcterms:W3CDTF">2024-05-26T09:32:32Z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2052-12.1.0.16929</vt:lpwstr>
  </property>
</Properties>
</file>